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8" r:id="rId2"/>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p:scale>
          <a:sx n="72" d="100"/>
          <a:sy n="72" d="100"/>
        </p:scale>
        <p:origin x="-1100" y="3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71BF99-0AAE-4C93-861A-87F8D10D8482}" type="datetimeFigureOut">
              <a:rPr lang="en-GB" smtClean="0"/>
              <a:t>19/06/2020</a:t>
            </a:fld>
            <a:endParaRPr lang="en-GB"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B366AC-4AA6-447C-B679-203AFD352C5D}" type="slidenum">
              <a:rPr lang="en-GB" smtClean="0"/>
              <a:t>‹#›</a:t>
            </a:fld>
            <a:endParaRPr lang="en-GB" dirty="0"/>
          </a:p>
        </p:txBody>
      </p:sp>
    </p:spTree>
    <p:extLst>
      <p:ext uri="{BB962C8B-B14F-4D97-AF65-F5344CB8AC3E}">
        <p14:creationId xmlns:p14="http://schemas.microsoft.com/office/powerpoint/2010/main" val="4006340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ography.com/political-figure/elijah-muhammad"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iography.com/political-figure/elijah-muhammad"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iography.com/political-figure/elijah-muhammad"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biography.com/political-figure/elijah-muhammad"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William Elijah’s father was a sharecropper while Elijah's</a:t>
            </a:r>
            <a:r>
              <a:rPr lang="en-GB" baseline="0" dirty="0" smtClean="0"/>
              <a:t> mother worked as a domestic worker. Elijah therefore grew up in Cordele city in Georgia Town. Elijah Muhammad had other twelve siblings. Elijah Muhammad died on the twenty-fifth of February 1975 after encountering a congestive heart failure.</a:t>
            </a:r>
          </a:p>
          <a:p>
            <a:r>
              <a:rPr lang="en-GB" baseline="0" dirty="0" smtClean="0"/>
              <a:t>At the time of Elijah Muhammad’s death, he had a following of over two hundred and fifty thousand followers.</a:t>
            </a:r>
            <a:endParaRPr lang="en-GB" dirty="0"/>
          </a:p>
        </p:txBody>
      </p:sp>
      <p:sp>
        <p:nvSpPr>
          <p:cNvPr id="4" name="Slide Number Placeholder 3"/>
          <p:cNvSpPr>
            <a:spLocks noGrp="1"/>
          </p:cNvSpPr>
          <p:nvPr>
            <p:ph type="sldNum" sz="quarter" idx="10"/>
          </p:nvPr>
        </p:nvSpPr>
        <p:spPr/>
        <p:txBody>
          <a:bodyPr/>
          <a:lstStyle/>
          <a:p>
            <a:fld id="{97B366AC-4AA6-447C-B679-203AFD352C5D}" type="slidenum">
              <a:rPr lang="en-GB" smtClean="0"/>
              <a:t>2</a:t>
            </a:fld>
            <a:endParaRPr lang="en-GB" dirty="0"/>
          </a:p>
        </p:txBody>
      </p:sp>
    </p:spTree>
    <p:extLst>
      <p:ext uri="{BB962C8B-B14F-4D97-AF65-F5344CB8AC3E}">
        <p14:creationId xmlns:p14="http://schemas.microsoft.com/office/powerpoint/2010/main" val="3535824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Elijah</a:t>
            </a:r>
            <a:r>
              <a:rPr lang="en-GB" baseline="0" dirty="0" smtClean="0"/>
              <a:t> Muhammad</a:t>
            </a:r>
            <a:r>
              <a:rPr lang="en-GB" dirty="0" smtClean="0"/>
              <a:t> schooled to the point of grade four but later dropped out.</a:t>
            </a:r>
            <a:r>
              <a:rPr lang="en-GB" baseline="0" dirty="0" smtClean="0"/>
              <a:t> </a:t>
            </a:r>
            <a:r>
              <a:rPr lang="en-GB" dirty="0" smtClean="0"/>
              <a:t>After dropping from school he began working in brickyards and sawmills</a:t>
            </a:r>
          </a:p>
          <a:p>
            <a:r>
              <a:rPr lang="en-GB" dirty="0" smtClean="0"/>
              <a:t>Elijah Muhammad witnessed a lot of prejudice and violence executed to its extreme forms on black people (</a:t>
            </a:r>
            <a:r>
              <a:rPr lang="en-GB" dirty="0" smtClean="0">
                <a:hlinkClick r:id="rId3"/>
              </a:rPr>
              <a:t>https://www.biography.com/political-figure/elijah-muhammad</a:t>
            </a:r>
            <a:r>
              <a:rPr lang="en-GB" dirty="0" smtClean="0"/>
              <a:t>).</a:t>
            </a:r>
          </a:p>
          <a:p>
            <a:endParaRPr lang="en-GB" dirty="0"/>
          </a:p>
        </p:txBody>
      </p:sp>
      <p:sp>
        <p:nvSpPr>
          <p:cNvPr id="4" name="Slide Number Placeholder 3"/>
          <p:cNvSpPr>
            <a:spLocks noGrp="1"/>
          </p:cNvSpPr>
          <p:nvPr>
            <p:ph type="sldNum" sz="quarter" idx="10"/>
          </p:nvPr>
        </p:nvSpPr>
        <p:spPr/>
        <p:txBody>
          <a:bodyPr/>
          <a:lstStyle/>
          <a:p>
            <a:fld id="{97B366AC-4AA6-447C-B679-203AFD352C5D}" type="slidenum">
              <a:rPr lang="en-GB" smtClean="0"/>
              <a:t>3</a:t>
            </a:fld>
            <a:endParaRPr lang="en-GB" dirty="0"/>
          </a:p>
        </p:txBody>
      </p:sp>
    </p:spTree>
    <p:extLst>
      <p:ext uri="{BB962C8B-B14F-4D97-AF65-F5344CB8AC3E}">
        <p14:creationId xmlns:p14="http://schemas.microsoft.com/office/powerpoint/2010/main" val="3497401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His moving to Michigan was fuelled by the need for better employment and a better environment in which blacks are respected (Potorti,2017)</a:t>
            </a:r>
          </a:p>
          <a:p>
            <a:r>
              <a:rPr lang="en-GB" dirty="0" smtClean="0"/>
              <a:t>Elijah also moved his parents to Michigan.</a:t>
            </a:r>
            <a:r>
              <a:rPr lang="en-GB" baseline="0" dirty="0" smtClean="0"/>
              <a:t> </a:t>
            </a:r>
            <a:r>
              <a:rPr lang="en-GB" dirty="0" smtClean="0"/>
              <a:t>Elijah in the same year was employed to work in an auto factory</a:t>
            </a:r>
          </a:p>
          <a:p>
            <a:endParaRPr lang="en-GB" dirty="0"/>
          </a:p>
        </p:txBody>
      </p:sp>
      <p:sp>
        <p:nvSpPr>
          <p:cNvPr id="4" name="Slide Number Placeholder 3"/>
          <p:cNvSpPr>
            <a:spLocks noGrp="1"/>
          </p:cNvSpPr>
          <p:nvPr>
            <p:ph type="sldNum" sz="quarter" idx="10"/>
          </p:nvPr>
        </p:nvSpPr>
        <p:spPr/>
        <p:txBody>
          <a:bodyPr/>
          <a:lstStyle/>
          <a:p>
            <a:fld id="{97B366AC-4AA6-447C-B679-203AFD352C5D}" type="slidenum">
              <a:rPr lang="en-GB" smtClean="0"/>
              <a:t>4</a:t>
            </a:fld>
            <a:endParaRPr lang="en-GB" dirty="0"/>
          </a:p>
        </p:txBody>
      </p:sp>
    </p:spTree>
    <p:extLst>
      <p:ext uri="{BB962C8B-B14F-4D97-AF65-F5344CB8AC3E}">
        <p14:creationId xmlns:p14="http://schemas.microsoft.com/office/powerpoint/2010/main" val="3256885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Elijah Robert was pleased by Wallace preaching and slowly converted to Islam (Potorti,2017).</a:t>
            </a:r>
            <a:r>
              <a:rPr lang="en-GB" baseline="0" dirty="0" smtClean="0"/>
              <a:t> </a:t>
            </a:r>
            <a:r>
              <a:rPr lang="en-GB" dirty="0" smtClean="0"/>
              <a:t>Soon, Robert Elijah acquired a key understanding of Islamic teachings and was renamed Elijah Muhammad by Wallace Fard.</a:t>
            </a:r>
          </a:p>
          <a:p>
            <a:endParaRPr lang="en-GB" dirty="0"/>
          </a:p>
        </p:txBody>
      </p:sp>
      <p:sp>
        <p:nvSpPr>
          <p:cNvPr id="4" name="Slide Number Placeholder 3"/>
          <p:cNvSpPr>
            <a:spLocks noGrp="1"/>
          </p:cNvSpPr>
          <p:nvPr>
            <p:ph type="sldNum" sz="quarter" idx="10"/>
          </p:nvPr>
        </p:nvSpPr>
        <p:spPr/>
        <p:txBody>
          <a:bodyPr/>
          <a:lstStyle/>
          <a:p>
            <a:fld id="{97B366AC-4AA6-447C-B679-203AFD352C5D}" type="slidenum">
              <a:rPr lang="en-GB" smtClean="0"/>
              <a:t>5</a:t>
            </a:fld>
            <a:endParaRPr lang="en-GB" dirty="0"/>
          </a:p>
        </p:txBody>
      </p:sp>
    </p:spTree>
    <p:extLst>
      <p:ext uri="{BB962C8B-B14F-4D97-AF65-F5344CB8AC3E}">
        <p14:creationId xmlns:p14="http://schemas.microsoft.com/office/powerpoint/2010/main" val="2939440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Cosmology viewed black people as an original race but identified the whites as devils (Conyers, 2017).</a:t>
            </a:r>
            <a:r>
              <a:rPr lang="en-GB" baseline="0" dirty="0" smtClean="0"/>
              <a:t> </a:t>
            </a:r>
            <a:r>
              <a:rPr lang="en-GB" dirty="0" smtClean="0"/>
              <a:t>Cosmology also viewed whites to have been created after the blacks were created. Whites were created by a crazy scientist known as Yakub</a:t>
            </a:r>
          </a:p>
          <a:p>
            <a:endParaRPr lang="en-GB" dirty="0"/>
          </a:p>
        </p:txBody>
      </p:sp>
      <p:sp>
        <p:nvSpPr>
          <p:cNvPr id="4" name="Slide Number Placeholder 3"/>
          <p:cNvSpPr>
            <a:spLocks noGrp="1"/>
          </p:cNvSpPr>
          <p:nvPr>
            <p:ph type="sldNum" sz="quarter" idx="10"/>
          </p:nvPr>
        </p:nvSpPr>
        <p:spPr/>
        <p:txBody>
          <a:bodyPr/>
          <a:lstStyle/>
          <a:p>
            <a:fld id="{97B366AC-4AA6-447C-B679-203AFD352C5D}" type="slidenum">
              <a:rPr lang="en-GB" smtClean="0"/>
              <a:t>6</a:t>
            </a:fld>
            <a:endParaRPr lang="en-GB" dirty="0"/>
          </a:p>
        </p:txBody>
      </p:sp>
    </p:spTree>
    <p:extLst>
      <p:ext uri="{BB962C8B-B14F-4D97-AF65-F5344CB8AC3E}">
        <p14:creationId xmlns:p14="http://schemas.microsoft.com/office/powerpoint/2010/main" val="773301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Elijah Muhammad's social and political influence enabled him acquire many real estate holdings.  Muhammad’s influence also led to the creation of a national newspaper known as Muhammad Speaks (</a:t>
            </a:r>
            <a:r>
              <a:rPr lang="en-GB" dirty="0" smtClean="0">
                <a:hlinkClick r:id="rId3"/>
              </a:rPr>
              <a:t>https://www.biography.com/political-figure/elijah-muhammad</a:t>
            </a:r>
            <a:r>
              <a:rPr lang="en-GB" dirty="0" smtClean="0"/>
              <a:t>).</a:t>
            </a:r>
            <a:r>
              <a:rPr lang="en-GB" baseline="0" dirty="0" smtClean="0"/>
              <a:t> </a:t>
            </a:r>
            <a:r>
              <a:rPr lang="en-GB" dirty="0" smtClean="0"/>
              <a:t>Muhammad also owned several personal businesses.</a:t>
            </a:r>
            <a:endParaRPr lang="en-GB" dirty="0"/>
          </a:p>
        </p:txBody>
      </p:sp>
      <p:sp>
        <p:nvSpPr>
          <p:cNvPr id="4" name="Slide Number Placeholder 3"/>
          <p:cNvSpPr>
            <a:spLocks noGrp="1"/>
          </p:cNvSpPr>
          <p:nvPr>
            <p:ph type="sldNum" sz="quarter" idx="10"/>
          </p:nvPr>
        </p:nvSpPr>
        <p:spPr/>
        <p:txBody>
          <a:bodyPr/>
          <a:lstStyle/>
          <a:p>
            <a:fld id="{97B366AC-4AA6-447C-B679-203AFD352C5D}" type="slidenum">
              <a:rPr lang="en-GB" smtClean="0"/>
              <a:t>7</a:t>
            </a:fld>
            <a:endParaRPr lang="en-GB" dirty="0"/>
          </a:p>
        </p:txBody>
      </p:sp>
    </p:spTree>
    <p:extLst>
      <p:ext uri="{BB962C8B-B14F-4D97-AF65-F5344CB8AC3E}">
        <p14:creationId xmlns:p14="http://schemas.microsoft.com/office/powerpoint/2010/main" val="1116236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Muhammad Elijah in 1934 established the Temple of Islam known as number 2 as the new Islam religion headquarters.</a:t>
            </a:r>
            <a:r>
              <a:rPr lang="en-GB" baseline="0" dirty="0" smtClean="0"/>
              <a:t> </a:t>
            </a:r>
            <a:r>
              <a:rPr lang="en-GB" dirty="0" smtClean="0"/>
              <a:t>Elijah Muhammad thus began to preach a gospel of Nation Of Islam and with time attracted new members to Islam (Conyers, 2017).After his</a:t>
            </a:r>
            <a:r>
              <a:rPr lang="en-GB" baseline="0" dirty="0" smtClean="0"/>
              <a:t> death, Elijah Muhammad was succeeded by his son Warith Deen Muhammad who strived to reform the teachings that his late father subscribed to. Warith’s attempts brought about mixed responses. Consequently, Louis Farrakhan broke off the Nation Of Islam leadership in 1978 and formed his version of NOI.</a:t>
            </a:r>
            <a:endParaRPr lang="en-GB" dirty="0"/>
          </a:p>
        </p:txBody>
      </p:sp>
      <p:sp>
        <p:nvSpPr>
          <p:cNvPr id="4" name="Slide Number Placeholder 3"/>
          <p:cNvSpPr>
            <a:spLocks noGrp="1"/>
          </p:cNvSpPr>
          <p:nvPr>
            <p:ph type="sldNum" sz="quarter" idx="10"/>
          </p:nvPr>
        </p:nvSpPr>
        <p:spPr/>
        <p:txBody>
          <a:bodyPr/>
          <a:lstStyle/>
          <a:p>
            <a:fld id="{97B366AC-4AA6-447C-B679-203AFD352C5D}" type="slidenum">
              <a:rPr lang="en-GB" smtClean="0"/>
              <a:t>8</a:t>
            </a:fld>
            <a:endParaRPr lang="en-GB" dirty="0"/>
          </a:p>
        </p:txBody>
      </p:sp>
    </p:spTree>
    <p:extLst>
      <p:ext uri="{BB962C8B-B14F-4D97-AF65-F5344CB8AC3E}">
        <p14:creationId xmlns:p14="http://schemas.microsoft.com/office/powerpoint/2010/main" val="1489451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Elijah soon made a declaration alluding that Fard Wallace was simply an incarnation of Allah.</a:t>
            </a:r>
            <a:r>
              <a:rPr lang="en-GB" baseline="0" dirty="0" smtClean="0"/>
              <a:t> </a:t>
            </a:r>
            <a:r>
              <a:rPr lang="en-GB" dirty="0" smtClean="0"/>
              <a:t>Elijah Muhammad after the allegation, declared himself as Allah’s official messenger to humanity (</a:t>
            </a:r>
            <a:r>
              <a:rPr lang="en-GB" dirty="0" smtClean="0">
                <a:hlinkClick r:id="rId3"/>
              </a:rPr>
              <a:t>https://www.biography.com/political-figure/elijah-muhammad</a:t>
            </a:r>
            <a:r>
              <a:rPr lang="en-GB" dirty="0" smtClean="0"/>
              <a:t>)</a:t>
            </a:r>
          </a:p>
          <a:p>
            <a:endParaRPr lang="en-GB" dirty="0"/>
          </a:p>
        </p:txBody>
      </p:sp>
      <p:sp>
        <p:nvSpPr>
          <p:cNvPr id="4" name="Slide Number Placeholder 3"/>
          <p:cNvSpPr>
            <a:spLocks noGrp="1"/>
          </p:cNvSpPr>
          <p:nvPr>
            <p:ph type="sldNum" sz="quarter" idx="10"/>
          </p:nvPr>
        </p:nvSpPr>
        <p:spPr/>
        <p:txBody>
          <a:bodyPr/>
          <a:lstStyle/>
          <a:p>
            <a:fld id="{97B366AC-4AA6-447C-B679-203AFD352C5D}" type="slidenum">
              <a:rPr lang="en-GB" smtClean="0"/>
              <a:t>9</a:t>
            </a:fld>
            <a:endParaRPr lang="en-GB" dirty="0"/>
          </a:p>
        </p:txBody>
      </p:sp>
    </p:spTree>
    <p:extLst>
      <p:ext uri="{BB962C8B-B14F-4D97-AF65-F5344CB8AC3E}">
        <p14:creationId xmlns:p14="http://schemas.microsoft.com/office/powerpoint/2010/main" val="3391245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Elijah’s success soon attracted some controversies as people questioned his growing prominence.</a:t>
            </a:r>
            <a:r>
              <a:rPr lang="en-GB" baseline="0" dirty="0" smtClean="0"/>
              <a:t> </a:t>
            </a:r>
            <a:r>
              <a:rPr lang="en-GB" dirty="0" smtClean="0"/>
              <a:t>Elijah did not however stop preaching rather continued preaching financial freedom for all black Americans.</a:t>
            </a:r>
            <a:r>
              <a:rPr lang="en-GB" baseline="0" dirty="0" smtClean="0"/>
              <a:t> </a:t>
            </a:r>
            <a:r>
              <a:rPr lang="en-GB" dirty="0" smtClean="0"/>
              <a:t>Racial separation as opposed to racial integration was also Muhammad's main desire and he tirelessly preached it (</a:t>
            </a:r>
            <a:r>
              <a:rPr lang="en-GB" dirty="0" smtClean="0">
                <a:hlinkClick r:id="rId3"/>
              </a:rPr>
              <a:t>https://www.biography.com/political-figure/elijah-muhammad</a:t>
            </a:r>
            <a:r>
              <a:rPr lang="en-GB" dirty="0" smtClean="0"/>
              <a:t>).</a:t>
            </a:r>
            <a:r>
              <a:rPr lang="en-GB" baseline="0" dirty="0" smtClean="0"/>
              <a:t> </a:t>
            </a:r>
            <a:r>
              <a:rPr lang="en-GB" dirty="0" smtClean="0"/>
              <a:t>Elijah preached and led the development of a strict code of conduct meant to guide the behaviour of Muslims</a:t>
            </a:r>
          </a:p>
          <a:p>
            <a:endParaRPr lang="en-GB" dirty="0"/>
          </a:p>
        </p:txBody>
      </p:sp>
      <p:sp>
        <p:nvSpPr>
          <p:cNvPr id="4" name="Slide Number Placeholder 3"/>
          <p:cNvSpPr>
            <a:spLocks noGrp="1"/>
          </p:cNvSpPr>
          <p:nvPr>
            <p:ph type="sldNum" sz="quarter" idx="10"/>
          </p:nvPr>
        </p:nvSpPr>
        <p:spPr/>
        <p:txBody>
          <a:bodyPr/>
          <a:lstStyle/>
          <a:p>
            <a:fld id="{97B366AC-4AA6-447C-B679-203AFD352C5D}" type="slidenum">
              <a:rPr lang="en-GB" smtClean="0"/>
              <a:t>10</a:t>
            </a:fld>
            <a:endParaRPr lang="en-GB" dirty="0"/>
          </a:p>
        </p:txBody>
      </p:sp>
    </p:spTree>
    <p:extLst>
      <p:ext uri="{BB962C8B-B14F-4D97-AF65-F5344CB8AC3E}">
        <p14:creationId xmlns:p14="http://schemas.microsoft.com/office/powerpoint/2010/main" val="3804804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Malcolm X however left Muhammad’s Nation Of Islam leadership in 1964 after he disagreed with Muhammad.</a:t>
            </a:r>
            <a:r>
              <a:rPr lang="en-GB" baseline="0" dirty="0" smtClean="0"/>
              <a:t> </a:t>
            </a:r>
            <a:r>
              <a:rPr lang="en-GB" dirty="0" smtClean="0"/>
              <a:t>Muhammad served a charismatic public leader throughout his life.</a:t>
            </a:r>
            <a:r>
              <a:rPr lang="en-GB" baseline="0" dirty="0" smtClean="0"/>
              <a:t> </a:t>
            </a:r>
            <a:r>
              <a:rPr lang="en-GB" dirty="0" smtClean="0"/>
              <a:t>Muhammad often and openly criticized the white’s oppression of the black Americans.</a:t>
            </a:r>
            <a:r>
              <a:rPr lang="en-GB" baseline="0" dirty="0" smtClean="0"/>
              <a:t> </a:t>
            </a:r>
            <a:r>
              <a:rPr lang="en-GB" dirty="0" smtClean="0"/>
              <a:t>Muhammad was in many instances accused of preaching racial hatred (</a:t>
            </a:r>
            <a:r>
              <a:rPr lang="en-GB" baseline="0" dirty="0" smtClean="0"/>
              <a:t>Conyers, 2017).</a:t>
            </a:r>
            <a:r>
              <a:rPr lang="en-GB" dirty="0" smtClean="0"/>
              <a:t>Muhammad authored many books like the Message to the Blackman in America in 1965.</a:t>
            </a:r>
            <a:r>
              <a:rPr lang="en-GB" baseline="0" dirty="0" smtClean="0"/>
              <a:t> </a:t>
            </a:r>
            <a:r>
              <a:rPr lang="en-GB" dirty="0" smtClean="0"/>
              <a:t>Muhammad also authored a book titled How to Eat to Live in 1967</a:t>
            </a:r>
          </a:p>
          <a:p>
            <a:r>
              <a:rPr lang="en-GB" dirty="0" smtClean="0"/>
              <a:t>The God-Science of Black Power authored in 2002 is also closely associated with Elijah Muhammad as it contains many of his speeches and ideologies</a:t>
            </a:r>
          </a:p>
          <a:p>
            <a:endParaRPr lang="en-GB" dirty="0"/>
          </a:p>
        </p:txBody>
      </p:sp>
      <p:sp>
        <p:nvSpPr>
          <p:cNvPr id="4" name="Slide Number Placeholder 3"/>
          <p:cNvSpPr>
            <a:spLocks noGrp="1"/>
          </p:cNvSpPr>
          <p:nvPr>
            <p:ph type="sldNum" sz="quarter" idx="10"/>
          </p:nvPr>
        </p:nvSpPr>
        <p:spPr/>
        <p:txBody>
          <a:bodyPr/>
          <a:lstStyle/>
          <a:p>
            <a:fld id="{97B366AC-4AA6-447C-B679-203AFD352C5D}" type="slidenum">
              <a:rPr lang="en-GB" smtClean="0"/>
              <a:t>11</a:t>
            </a:fld>
            <a:endParaRPr lang="en-GB" dirty="0"/>
          </a:p>
        </p:txBody>
      </p:sp>
    </p:spTree>
    <p:extLst>
      <p:ext uri="{BB962C8B-B14F-4D97-AF65-F5344CB8AC3E}">
        <p14:creationId xmlns:p14="http://schemas.microsoft.com/office/powerpoint/2010/main" val="14945041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E427ECD-541A-4EAD-9223-00E6E4D1EC30}" type="datetimeFigureOut">
              <a:rPr lang="en-GB" smtClean="0"/>
              <a:t>19/06/2020</a:t>
            </a:fld>
            <a:endParaRPr lang="en-GB"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B1D996D-A69F-40B2-8F5F-4AC6AF489E0A}"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E427ECD-541A-4EAD-9223-00E6E4D1EC30}" type="datetimeFigureOut">
              <a:rPr lang="en-GB" smtClean="0"/>
              <a:t>19/06/2020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CB1D996D-A69F-40B2-8F5F-4AC6AF489E0A}" type="slidenum">
              <a:rPr lang="en-GB" smtClean="0"/>
              <a:t>‹#›</a:t>
            </a:fld>
            <a:endParaRPr lang="en-GB"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E427ECD-541A-4EAD-9223-00E6E4D1EC30}" type="datetimeFigureOut">
              <a:rPr lang="en-GB" smtClean="0"/>
              <a:t>19/06/2020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CB1D996D-A69F-40B2-8F5F-4AC6AF489E0A}" type="slidenum">
              <a:rPr lang="en-GB" smtClean="0"/>
              <a:t>‹#›</a:t>
            </a:fld>
            <a:endParaRPr lang="en-GB"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E427ECD-541A-4EAD-9223-00E6E4D1EC30}" type="datetimeFigureOut">
              <a:rPr lang="en-GB" smtClean="0"/>
              <a:t>19/06/2020</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CB1D996D-A69F-40B2-8F5F-4AC6AF489E0A}" type="slidenum">
              <a:rPr lang="en-GB" smtClean="0"/>
              <a:t>‹#›</a:t>
            </a:fld>
            <a:endParaRPr lang="en-GB"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E427ECD-541A-4EAD-9223-00E6E4D1EC30}" type="datetimeFigureOut">
              <a:rPr lang="en-GB" smtClean="0"/>
              <a:t>19/06/2020</a:t>
            </a:fld>
            <a:endParaRPr lang="en-GB" dirty="0"/>
          </a:p>
        </p:txBody>
      </p:sp>
      <p:sp>
        <p:nvSpPr>
          <p:cNvPr id="8" name="Footer Placeholder 7"/>
          <p:cNvSpPr>
            <a:spLocks noGrp="1"/>
          </p:cNvSpPr>
          <p:nvPr>
            <p:ph type="ftr" sz="quarter" idx="11"/>
          </p:nvPr>
        </p:nvSpPr>
        <p:spPr/>
        <p:txBody>
          <a:bodyPr/>
          <a:lstStyle>
            <a:extLst/>
          </a:lstStyle>
          <a:p>
            <a:endParaRPr lang="en-GB" dirty="0"/>
          </a:p>
        </p:txBody>
      </p:sp>
      <p:sp>
        <p:nvSpPr>
          <p:cNvPr id="9" name="Slide Number Placeholder 8"/>
          <p:cNvSpPr>
            <a:spLocks noGrp="1"/>
          </p:cNvSpPr>
          <p:nvPr>
            <p:ph type="sldNum" sz="quarter" idx="12"/>
          </p:nvPr>
        </p:nvSpPr>
        <p:spPr/>
        <p:txBody>
          <a:bodyPr/>
          <a:lstStyle>
            <a:extLst/>
          </a:lstStyle>
          <a:p>
            <a:fld id="{CB1D996D-A69F-40B2-8F5F-4AC6AF489E0A}"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E427ECD-541A-4EAD-9223-00E6E4D1EC30}" type="datetimeFigureOut">
              <a:rPr lang="en-GB" smtClean="0"/>
              <a:t>19/06/2020</a:t>
            </a:fld>
            <a:endParaRPr lang="en-GB" dirty="0"/>
          </a:p>
        </p:txBody>
      </p:sp>
      <p:sp>
        <p:nvSpPr>
          <p:cNvPr id="4" name="Footer Placeholder 3"/>
          <p:cNvSpPr>
            <a:spLocks noGrp="1"/>
          </p:cNvSpPr>
          <p:nvPr>
            <p:ph type="ftr" sz="quarter" idx="11"/>
          </p:nvPr>
        </p:nvSpPr>
        <p:spPr/>
        <p:txBody>
          <a:bodyPr/>
          <a:lstStyle>
            <a:extLst/>
          </a:lstStyle>
          <a:p>
            <a:endParaRPr lang="en-GB" dirty="0"/>
          </a:p>
        </p:txBody>
      </p:sp>
      <p:sp>
        <p:nvSpPr>
          <p:cNvPr id="5" name="Slide Number Placeholder 4"/>
          <p:cNvSpPr>
            <a:spLocks noGrp="1"/>
          </p:cNvSpPr>
          <p:nvPr>
            <p:ph type="sldNum" sz="quarter" idx="12"/>
          </p:nvPr>
        </p:nvSpPr>
        <p:spPr/>
        <p:txBody>
          <a:bodyPr/>
          <a:lstStyle>
            <a:extLst/>
          </a:lstStyle>
          <a:p>
            <a:fld id="{CB1D996D-A69F-40B2-8F5F-4AC6AF489E0A}" type="slidenum">
              <a:rPr lang="en-GB" smtClean="0"/>
              <a:t>‹#›</a:t>
            </a:fld>
            <a:endParaRPr lang="en-GB"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E427ECD-541A-4EAD-9223-00E6E4D1EC30}" type="datetimeFigureOut">
              <a:rPr lang="en-GB" smtClean="0"/>
              <a:t>19/06/2020</a:t>
            </a:fld>
            <a:endParaRPr lang="en-GB" dirty="0"/>
          </a:p>
        </p:txBody>
      </p:sp>
      <p:sp>
        <p:nvSpPr>
          <p:cNvPr id="3" name="Footer Placeholder 2"/>
          <p:cNvSpPr>
            <a:spLocks noGrp="1"/>
          </p:cNvSpPr>
          <p:nvPr>
            <p:ph type="ftr" sz="quarter" idx="11"/>
          </p:nvPr>
        </p:nvSpPr>
        <p:spPr/>
        <p:txBody>
          <a:bodyPr/>
          <a:lstStyle>
            <a:extLst/>
          </a:lstStyle>
          <a:p>
            <a:endParaRPr lang="en-GB" dirty="0"/>
          </a:p>
        </p:txBody>
      </p:sp>
      <p:sp>
        <p:nvSpPr>
          <p:cNvPr id="4" name="Slide Number Placeholder 3"/>
          <p:cNvSpPr>
            <a:spLocks noGrp="1"/>
          </p:cNvSpPr>
          <p:nvPr>
            <p:ph type="sldNum" sz="quarter" idx="12"/>
          </p:nvPr>
        </p:nvSpPr>
        <p:spPr/>
        <p:txBody>
          <a:bodyPr/>
          <a:lstStyle>
            <a:extLst/>
          </a:lstStyle>
          <a:p>
            <a:fld id="{CB1D996D-A69F-40B2-8F5F-4AC6AF489E0A}" type="slidenum">
              <a:rPr lang="en-GB" smtClean="0"/>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E427ECD-541A-4EAD-9223-00E6E4D1EC30}" type="datetimeFigureOut">
              <a:rPr lang="en-GB" smtClean="0"/>
              <a:t>19/06/2020</a:t>
            </a:fld>
            <a:endParaRPr lang="en-GB" dirty="0"/>
          </a:p>
        </p:txBody>
      </p:sp>
      <p:sp>
        <p:nvSpPr>
          <p:cNvPr id="6" name="Footer Placeholder 5"/>
          <p:cNvSpPr>
            <a:spLocks noGrp="1"/>
          </p:cNvSpPr>
          <p:nvPr>
            <p:ph type="ftr" sz="quarter" idx="11"/>
          </p:nvPr>
        </p:nvSpPr>
        <p:spPr/>
        <p:txBody>
          <a:bodyPr/>
          <a:lstStyle>
            <a:extLst/>
          </a:lstStyle>
          <a:p>
            <a:endParaRPr lang="en-GB" dirty="0"/>
          </a:p>
        </p:txBody>
      </p:sp>
      <p:sp>
        <p:nvSpPr>
          <p:cNvPr id="7" name="Slide Number Placeholder 6"/>
          <p:cNvSpPr>
            <a:spLocks noGrp="1"/>
          </p:cNvSpPr>
          <p:nvPr>
            <p:ph type="sldNum" sz="quarter" idx="12"/>
          </p:nvPr>
        </p:nvSpPr>
        <p:spPr/>
        <p:txBody>
          <a:bodyPr/>
          <a:lstStyle>
            <a:extLst/>
          </a:lstStyle>
          <a:p>
            <a:fld id="{CB1D996D-A69F-40B2-8F5F-4AC6AF489E0A}" type="slidenum">
              <a:rPr lang="en-GB" smtClean="0"/>
              <a:t>‹#›</a:t>
            </a:fld>
            <a:endParaRPr lang="en-GB"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E427ECD-541A-4EAD-9223-00E6E4D1EC30}" type="datetimeFigureOut">
              <a:rPr lang="en-GB" smtClean="0"/>
              <a:t>19/06/2020</a:t>
            </a:fld>
            <a:endParaRPr lang="en-GB"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B1D996D-A69F-40B2-8F5F-4AC6AF489E0A}" type="slidenum">
              <a:rPr lang="en-GB" smtClean="0"/>
              <a:t>‹#›</a:t>
            </a:fld>
            <a:endParaRPr lang="en-GB"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E427ECD-541A-4EAD-9223-00E6E4D1EC30}" type="datetimeFigureOut">
              <a:rPr lang="en-GB" smtClean="0"/>
              <a:t>19/06/2020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CB1D996D-A69F-40B2-8F5F-4AC6AF489E0A}" type="slidenum">
              <a:rPr lang="en-GB" smtClean="0"/>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E427ECD-541A-4EAD-9223-00E6E4D1EC30}" type="datetimeFigureOut">
              <a:rPr lang="en-GB" smtClean="0"/>
              <a:t>19/06/2020</a:t>
            </a:fld>
            <a:endParaRPr lang="en-GB" dirty="0"/>
          </a:p>
        </p:txBody>
      </p:sp>
      <p:sp>
        <p:nvSpPr>
          <p:cNvPr id="5" name="Footer Placeholder 4"/>
          <p:cNvSpPr>
            <a:spLocks noGrp="1"/>
          </p:cNvSpPr>
          <p:nvPr>
            <p:ph type="ftr" sz="quarter" idx="11"/>
          </p:nvPr>
        </p:nvSpPr>
        <p:spPr/>
        <p:txBody>
          <a:bodyPr/>
          <a:lstStyle>
            <a:extLst/>
          </a:lstStyle>
          <a:p>
            <a:endParaRPr lang="en-GB" dirty="0"/>
          </a:p>
        </p:txBody>
      </p:sp>
      <p:sp>
        <p:nvSpPr>
          <p:cNvPr id="6" name="Slide Number Placeholder 5"/>
          <p:cNvSpPr>
            <a:spLocks noGrp="1"/>
          </p:cNvSpPr>
          <p:nvPr>
            <p:ph type="sldNum" sz="quarter" idx="12"/>
          </p:nvPr>
        </p:nvSpPr>
        <p:spPr/>
        <p:txBody>
          <a:bodyPr/>
          <a:lstStyle>
            <a:extLst/>
          </a:lstStyle>
          <a:p>
            <a:fld id="{CB1D996D-A69F-40B2-8F5F-4AC6AF489E0A}" type="slidenum">
              <a:rPr lang="en-GB" smtClean="0"/>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E427ECD-541A-4EAD-9223-00E6E4D1EC30}" type="datetimeFigureOut">
              <a:rPr lang="en-GB" smtClean="0"/>
              <a:t>19/06/2020</a:t>
            </a:fld>
            <a:endParaRPr lang="en-GB"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B1D996D-A69F-40B2-8F5F-4AC6AF489E0A}"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biography.com/political-figure/elijah-muhammad"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biography.com/political-figure/elijah-muhammad"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20688"/>
            <a:ext cx="7772400" cy="5184577"/>
          </a:xfrm>
        </p:spPr>
        <p:txBody>
          <a:bodyPr>
            <a:normAutofit fontScale="90000"/>
          </a:bodyPr>
          <a:lstStyle/>
          <a:p>
            <a:pPr algn="ctr"/>
            <a:r>
              <a:rPr lang="en-GB" sz="5300" dirty="0" smtClean="0"/>
              <a:t>The Biography Of Elijah Muhammad</a:t>
            </a:r>
            <a:br>
              <a:rPr lang="en-GB" sz="5300" dirty="0" smtClean="0"/>
            </a:br>
            <a:r>
              <a:rPr lang="en-GB" sz="5300" dirty="0" smtClean="0"/>
              <a:t>Name</a:t>
            </a:r>
            <a:br>
              <a:rPr lang="en-GB" sz="5300" dirty="0" smtClean="0"/>
            </a:br>
            <a:r>
              <a:rPr lang="en-GB" sz="5300" dirty="0" smtClean="0"/>
              <a:t>Institution</a:t>
            </a:r>
            <a:br>
              <a:rPr lang="en-GB" sz="5300" dirty="0" smtClean="0"/>
            </a:br>
            <a:r>
              <a:rPr lang="en-GB" sz="5300" dirty="0" smtClean="0"/>
              <a:t>Professor</a:t>
            </a:r>
            <a:br>
              <a:rPr lang="en-GB" sz="5300" dirty="0" smtClean="0"/>
            </a:br>
            <a:r>
              <a:rPr lang="en-GB" sz="5300" dirty="0" smtClean="0"/>
              <a:t>Date</a:t>
            </a:r>
            <a:r>
              <a:rPr lang="en-GB" dirty="0" smtClean="0"/>
              <a:t/>
            </a:r>
            <a:br>
              <a:rPr lang="en-GB" dirty="0" smtClean="0"/>
            </a:br>
            <a:endParaRPr lang="en-GB" dirty="0"/>
          </a:p>
        </p:txBody>
      </p:sp>
    </p:spTree>
    <p:extLst>
      <p:ext uri="{BB962C8B-B14F-4D97-AF65-F5344CB8AC3E}">
        <p14:creationId xmlns:p14="http://schemas.microsoft.com/office/powerpoint/2010/main" val="118422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04665"/>
            <a:ext cx="7772400" cy="1224135"/>
          </a:xfrm>
        </p:spPr>
        <p:txBody>
          <a:bodyPr>
            <a:normAutofit fontScale="90000"/>
          </a:bodyPr>
          <a:lstStyle/>
          <a:p>
            <a:pPr algn="ctr"/>
            <a:r>
              <a:rPr lang="en-GB" dirty="0" smtClean="0"/>
              <a:t>The Life Of Elijah Muhammad</a:t>
            </a:r>
            <a:endParaRPr lang="en-GB" dirty="0"/>
          </a:p>
        </p:txBody>
      </p:sp>
      <p:sp>
        <p:nvSpPr>
          <p:cNvPr id="3" name="Subtitle 2"/>
          <p:cNvSpPr>
            <a:spLocks noGrp="1"/>
          </p:cNvSpPr>
          <p:nvPr>
            <p:ph type="subTitle" idx="1"/>
          </p:nvPr>
        </p:nvSpPr>
        <p:spPr>
          <a:xfrm>
            <a:off x="685800" y="1700808"/>
            <a:ext cx="7772400" cy="3384376"/>
          </a:xfrm>
        </p:spPr>
        <p:txBody>
          <a:bodyPr>
            <a:noAutofit/>
          </a:bodyPr>
          <a:lstStyle/>
          <a:p>
            <a:pPr marL="342900" indent="-342900" algn="l">
              <a:buFont typeface="Courier New" pitchFamily="49" charset="0"/>
              <a:buChar char="o"/>
            </a:pPr>
            <a:r>
              <a:rPr lang="en-GB" sz="2400" dirty="0" smtClean="0">
                <a:solidFill>
                  <a:schemeClr val="tx1"/>
                </a:solidFill>
              </a:rPr>
              <a:t>Elijah Robert Muhammad was born on the seventh of October 1897 (</a:t>
            </a:r>
            <a:r>
              <a:rPr lang="en-GB" sz="2400" dirty="0" smtClean="0">
                <a:hlinkClick r:id="rId3"/>
              </a:rPr>
              <a:t>https://www.biography.com/political-figure/elijah-muhammad</a:t>
            </a:r>
            <a:r>
              <a:rPr lang="en-GB" sz="2400" dirty="0" smtClean="0"/>
              <a:t>).</a:t>
            </a:r>
            <a:endParaRPr lang="en-GB" sz="2400" dirty="0" smtClean="0">
              <a:solidFill>
                <a:schemeClr val="tx1"/>
              </a:solidFill>
            </a:endParaRPr>
          </a:p>
          <a:p>
            <a:pPr marL="342900" indent="-342900" algn="l">
              <a:buFont typeface="Courier New" pitchFamily="49" charset="0"/>
              <a:buChar char="o"/>
            </a:pPr>
            <a:r>
              <a:rPr lang="en-GB" sz="2400" dirty="0" smtClean="0">
                <a:solidFill>
                  <a:schemeClr val="tx1"/>
                </a:solidFill>
              </a:rPr>
              <a:t>He was born to a man named William Poole and a woman named Mariah Hall Poole. He was born in Sandersville, in Georgia.</a:t>
            </a:r>
            <a:endParaRPr lang="en-GB" sz="2400" dirty="0">
              <a:solidFill>
                <a:schemeClr val="tx1"/>
              </a:solidFill>
            </a:endParaRPr>
          </a:p>
        </p:txBody>
      </p:sp>
    </p:spTree>
    <p:extLst>
      <p:ext uri="{BB962C8B-B14F-4D97-AF65-F5344CB8AC3E}">
        <p14:creationId xmlns:p14="http://schemas.microsoft.com/office/powerpoint/2010/main" val="3118321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9"/>
            <a:ext cx="8229600" cy="4035904"/>
          </a:xfrm>
        </p:spPr>
        <p:txBody>
          <a:bodyPr>
            <a:normAutofit/>
          </a:bodyPr>
          <a:lstStyle/>
          <a:p>
            <a:r>
              <a:rPr lang="en-GB" sz="3600" dirty="0" smtClean="0"/>
              <a:t>Elijah Muhammad schooled in Cordele Georgia. </a:t>
            </a:r>
          </a:p>
          <a:p>
            <a:r>
              <a:rPr lang="en-GB" sz="3600" dirty="0" smtClean="0"/>
              <a:t>Elijah did not however complete schooling</a:t>
            </a:r>
          </a:p>
          <a:p>
            <a:pPr marL="109728" indent="0">
              <a:buNone/>
            </a:pPr>
            <a:endParaRPr lang="en-GB" sz="3600" dirty="0"/>
          </a:p>
        </p:txBody>
      </p:sp>
      <p:sp>
        <p:nvSpPr>
          <p:cNvPr id="2" name="Title 1"/>
          <p:cNvSpPr>
            <a:spLocks noGrp="1"/>
          </p:cNvSpPr>
          <p:nvPr>
            <p:ph type="title"/>
          </p:nvPr>
        </p:nvSpPr>
        <p:spPr/>
        <p:txBody>
          <a:bodyPr/>
          <a:lstStyle/>
          <a:p>
            <a:r>
              <a:rPr lang="en-GB" dirty="0" smtClean="0"/>
              <a:t>Elijah Muhammad's School Life</a:t>
            </a:r>
            <a:endParaRPr lang="en-GB" dirty="0"/>
          </a:p>
        </p:txBody>
      </p:sp>
    </p:spTree>
    <p:extLst>
      <p:ext uri="{BB962C8B-B14F-4D97-AF65-F5344CB8AC3E}">
        <p14:creationId xmlns:p14="http://schemas.microsoft.com/office/powerpoint/2010/main" val="2035452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3600" dirty="0" smtClean="0"/>
              <a:t>Elijah Muhammad later married Clara Evans in 1919. </a:t>
            </a:r>
          </a:p>
          <a:p>
            <a:r>
              <a:rPr lang="en-GB" sz="3600" dirty="0" smtClean="0"/>
              <a:t>Elijah begat eight children</a:t>
            </a:r>
          </a:p>
          <a:p>
            <a:r>
              <a:rPr lang="en-GB" sz="3600" dirty="0" smtClean="0"/>
              <a:t>Elijah moved together with his family to Detroit Michigan in 1923</a:t>
            </a:r>
          </a:p>
        </p:txBody>
      </p:sp>
      <p:sp>
        <p:nvSpPr>
          <p:cNvPr id="2" name="Title 1"/>
          <p:cNvSpPr>
            <a:spLocks noGrp="1"/>
          </p:cNvSpPr>
          <p:nvPr>
            <p:ph type="title"/>
          </p:nvPr>
        </p:nvSpPr>
        <p:spPr/>
        <p:txBody>
          <a:bodyPr/>
          <a:lstStyle/>
          <a:p>
            <a:r>
              <a:rPr lang="en-GB" dirty="0" smtClean="0"/>
              <a:t>Elijah Muhammad’s Family Life</a:t>
            </a:r>
            <a:endParaRPr lang="en-GB" dirty="0"/>
          </a:p>
        </p:txBody>
      </p:sp>
    </p:spTree>
    <p:extLst>
      <p:ext uri="{BB962C8B-B14F-4D97-AF65-F5344CB8AC3E}">
        <p14:creationId xmlns:p14="http://schemas.microsoft.com/office/powerpoint/2010/main" val="3306369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3200" dirty="0" smtClean="0"/>
              <a:t> Elijah Muhammad met Wallace Fard in 1931. At this time he was known as Elijah Robert Poole</a:t>
            </a:r>
          </a:p>
          <a:p>
            <a:r>
              <a:rPr lang="en-GB" sz="3200" dirty="0" smtClean="0"/>
              <a:t>Wallace was preaching a unique form of Islam that was meat to address the needs and challenges of the black Americans</a:t>
            </a:r>
            <a:endParaRPr lang="en-GB" sz="3200" dirty="0"/>
          </a:p>
        </p:txBody>
      </p:sp>
      <p:sp>
        <p:nvSpPr>
          <p:cNvPr id="2" name="Title 1"/>
          <p:cNvSpPr>
            <a:spLocks noGrp="1"/>
          </p:cNvSpPr>
          <p:nvPr>
            <p:ph type="title"/>
          </p:nvPr>
        </p:nvSpPr>
        <p:spPr/>
        <p:txBody>
          <a:bodyPr/>
          <a:lstStyle/>
          <a:p>
            <a:r>
              <a:rPr lang="en-GB" dirty="0" smtClean="0"/>
              <a:t>Elijah’s Journey To Islam</a:t>
            </a:r>
            <a:endParaRPr lang="en-GB" dirty="0"/>
          </a:p>
        </p:txBody>
      </p:sp>
    </p:spTree>
    <p:extLst>
      <p:ext uri="{BB962C8B-B14F-4D97-AF65-F5344CB8AC3E}">
        <p14:creationId xmlns:p14="http://schemas.microsoft.com/office/powerpoint/2010/main" val="434181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3600" dirty="0" smtClean="0"/>
              <a:t>Some of the teachings that intrigued Muhammad included Fard Wallace teachings of cosmology</a:t>
            </a:r>
          </a:p>
          <a:p>
            <a:r>
              <a:rPr lang="en-GB" sz="3600" dirty="0" smtClean="0"/>
              <a:t>The ideology of black liberation also influenced Elijah Muhammad</a:t>
            </a:r>
          </a:p>
        </p:txBody>
      </p:sp>
      <p:sp>
        <p:nvSpPr>
          <p:cNvPr id="2" name="Title 1"/>
          <p:cNvSpPr>
            <a:spLocks noGrp="1"/>
          </p:cNvSpPr>
          <p:nvPr>
            <p:ph type="title"/>
          </p:nvPr>
        </p:nvSpPr>
        <p:spPr/>
        <p:txBody>
          <a:bodyPr/>
          <a:lstStyle/>
          <a:p>
            <a:r>
              <a:rPr lang="en-GB" dirty="0" smtClean="0"/>
              <a:t>Elijah’s Journey To Islam</a:t>
            </a:r>
            <a:endParaRPr lang="en-GB" dirty="0"/>
          </a:p>
        </p:txBody>
      </p:sp>
    </p:spTree>
    <p:extLst>
      <p:ext uri="{BB962C8B-B14F-4D97-AF65-F5344CB8AC3E}">
        <p14:creationId xmlns:p14="http://schemas.microsoft.com/office/powerpoint/2010/main" val="3579453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The teachings on self-reliance, a free, clean and fair leaving as well as a good future also encouraged Muhammad in his journey of exploring Islam</a:t>
            </a:r>
          </a:p>
          <a:p>
            <a:r>
              <a:rPr lang="en-GB" dirty="0" smtClean="0"/>
              <a:t>Islam gave Muhammad an assurance that there would come a time when blacks would no longer be oppressed. </a:t>
            </a:r>
            <a:endParaRPr lang="en-GB" dirty="0"/>
          </a:p>
        </p:txBody>
      </p:sp>
      <p:sp>
        <p:nvSpPr>
          <p:cNvPr id="2" name="Title 1"/>
          <p:cNvSpPr>
            <a:spLocks noGrp="1"/>
          </p:cNvSpPr>
          <p:nvPr>
            <p:ph type="title"/>
          </p:nvPr>
        </p:nvSpPr>
        <p:spPr/>
        <p:txBody>
          <a:bodyPr>
            <a:normAutofit/>
          </a:bodyPr>
          <a:lstStyle/>
          <a:p>
            <a:r>
              <a:rPr lang="en-GB" dirty="0" smtClean="0"/>
              <a:t>Elijah Muhammad’s Leadership</a:t>
            </a:r>
            <a:endParaRPr lang="en-GB" dirty="0"/>
          </a:p>
        </p:txBody>
      </p:sp>
    </p:spTree>
    <p:extLst>
      <p:ext uri="{BB962C8B-B14F-4D97-AF65-F5344CB8AC3E}">
        <p14:creationId xmlns:p14="http://schemas.microsoft.com/office/powerpoint/2010/main" val="3401081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GB" sz="3600" dirty="0" smtClean="0"/>
              <a:t>Fard Wallace mysteriously disappeared in 1934</a:t>
            </a:r>
          </a:p>
          <a:p>
            <a:r>
              <a:rPr lang="en-GB" sz="3600" dirty="0" smtClean="0"/>
              <a:t>The nation of Islam then split into many factions that rivalled one another</a:t>
            </a:r>
          </a:p>
          <a:p>
            <a:r>
              <a:rPr lang="en-GB" sz="3600" dirty="0" smtClean="0"/>
              <a:t>Muhammad moved one group of the factions with his followers to Chicago</a:t>
            </a:r>
          </a:p>
        </p:txBody>
      </p:sp>
      <p:sp>
        <p:nvSpPr>
          <p:cNvPr id="2" name="Title 1"/>
          <p:cNvSpPr>
            <a:spLocks noGrp="1"/>
          </p:cNvSpPr>
          <p:nvPr>
            <p:ph type="title"/>
          </p:nvPr>
        </p:nvSpPr>
        <p:spPr/>
        <p:txBody>
          <a:bodyPr/>
          <a:lstStyle/>
          <a:p>
            <a:r>
              <a:rPr lang="en-GB" dirty="0" smtClean="0"/>
              <a:t>Elijah Muhammad’s Leadership</a:t>
            </a:r>
            <a:endParaRPr lang="en-GB" dirty="0"/>
          </a:p>
        </p:txBody>
      </p:sp>
    </p:spTree>
    <p:extLst>
      <p:ext uri="{BB962C8B-B14F-4D97-AF65-F5344CB8AC3E}">
        <p14:creationId xmlns:p14="http://schemas.microsoft.com/office/powerpoint/2010/main" val="3060706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3600" dirty="0" smtClean="0"/>
              <a:t>Elijah Muhammad was later imprisoned </a:t>
            </a:r>
            <a:r>
              <a:rPr lang="en-GB" sz="3600" smtClean="0"/>
              <a:t>in 1942</a:t>
            </a:r>
            <a:endParaRPr lang="en-GB" sz="3600" dirty="0" smtClean="0"/>
          </a:p>
          <a:p>
            <a:r>
              <a:rPr lang="en-GB" sz="3600" dirty="0"/>
              <a:t>H</a:t>
            </a:r>
            <a:r>
              <a:rPr lang="en-GB" sz="3600" dirty="0" smtClean="0"/>
              <a:t>e served four years in prison and charged with evading the draft</a:t>
            </a:r>
          </a:p>
          <a:p>
            <a:r>
              <a:rPr lang="en-GB" sz="3600" dirty="0" smtClean="0"/>
              <a:t>Elijah Muhammad was then released in 1946 after which he continued to lead the nation of Islam</a:t>
            </a:r>
          </a:p>
          <a:p>
            <a:endParaRPr lang="en-GB" dirty="0"/>
          </a:p>
        </p:txBody>
      </p:sp>
      <p:sp>
        <p:nvSpPr>
          <p:cNvPr id="2" name="Title 1"/>
          <p:cNvSpPr>
            <a:spLocks noGrp="1"/>
          </p:cNvSpPr>
          <p:nvPr>
            <p:ph type="title"/>
          </p:nvPr>
        </p:nvSpPr>
        <p:spPr/>
        <p:txBody>
          <a:bodyPr>
            <a:normAutofit fontScale="90000"/>
          </a:bodyPr>
          <a:lstStyle/>
          <a:p>
            <a:r>
              <a:rPr lang="en-GB" dirty="0" smtClean="0"/>
              <a:t>Elijah Muhammad's Imprisonment</a:t>
            </a:r>
            <a:endParaRPr lang="en-GB" dirty="0"/>
          </a:p>
        </p:txBody>
      </p:sp>
    </p:spTree>
    <p:extLst>
      <p:ext uri="{BB962C8B-B14F-4D97-AF65-F5344CB8AC3E}">
        <p14:creationId xmlns:p14="http://schemas.microsoft.com/office/powerpoint/2010/main" val="1578510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sz="3600" dirty="0" smtClean="0"/>
              <a:t>Muhammad spent another thirty years building the Islam religion </a:t>
            </a:r>
          </a:p>
          <a:p>
            <a:r>
              <a:rPr lang="en-GB" sz="3600" dirty="0" smtClean="0"/>
              <a:t>Elijah managed to build a large and complex Islamic organization from the small group he moved with to Chicago</a:t>
            </a:r>
          </a:p>
        </p:txBody>
      </p:sp>
      <p:sp>
        <p:nvSpPr>
          <p:cNvPr id="2" name="Title 1"/>
          <p:cNvSpPr>
            <a:spLocks noGrp="1"/>
          </p:cNvSpPr>
          <p:nvPr>
            <p:ph type="title"/>
          </p:nvPr>
        </p:nvSpPr>
        <p:spPr/>
        <p:txBody>
          <a:bodyPr>
            <a:normAutofit fontScale="90000"/>
          </a:bodyPr>
          <a:lstStyle/>
          <a:p>
            <a:r>
              <a:rPr lang="en-GB" dirty="0" smtClean="0"/>
              <a:t>Elijah Muhammad’s Nation Of Islam</a:t>
            </a:r>
            <a:endParaRPr lang="en-GB" dirty="0"/>
          </a:p>
        </p:txBody>
      </p:sp>
    </p:spTree>
    <p:extLst>
      <p:ext uri="{BB962C8B-B14F-4D97-AF65-F5344CB8AC3E}">
        <p14:creationId xmlns:p14="http://schemas.microsoft.com/office/powerpoint/2010/main" val="778603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GB" dirty="0" smtClean="0"/>
              <a:t>Elijah Muhammad's movement spread further after he got to know Malcolm X</a:t>
            </a:r>
          </a:p>
          <a:p>
            <a:r>
              <a:rPr lang="en-GB" dirty="0" smtClean="0"/>
              <a:t>Malcolm X began communicating frequently with Muhammad as much as Malcolm was in incarceration</a:t>
            </a:r>
          </a:p>
          <a:p>
            <a:r>
              <a:rPr lang="en-GB" dirty="0" smtClean="0"/>
              <a:t>Malcolm X later in the 1950s became Muhammad’s most prominent and honourable apostle</a:t>
            </a:r>
          </a:p>
        </p:txBody>
      </p:sp>
      <p:sp>
        <p:nvSpPr>
          <p:cNvPr id="2" name="Title 1"/>
          <p:cNvSpPr>
            <a:spLocks noGrp="1"/>
          </p:cNvSpPr>
          <p:nvPr>
            <p:ph type="title"/>
          </p:nvPr>
        </p:nvSpPr>
        <p:spPr/>
        <p:txBody>
          <a:bodyPr>
            <a:normAutofit fontScale="90000"/>
          </a:bodyPr>
          <a:lstStyle/>
          <a:p>
            <a:r>
              <a:rPr lang="en-GB" dirty="0"/>
              <a:t>Elijah Muhammad’s Nation Of Islam</a:t>
            </a:r>
          </a:p>
        </p:txBody>
      </p:sp>
    </p:spTree>
    <p:extLst>
      <p:ext uri="{BB962C8B-B14F-4D97-AF65-F5344CB8AC3E}">
        <p14:creationId xmlns:p14="http://schemas.microsoft.com/office/powerpoint/2010/main" val="3026576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GB" dirty="0" smtClean="0"/>
              <a:t>Conyers. J. (2017).  Elijah Muhammad’s Nation of Islam: Separatism, Regendering, and a secular Approach to Black Power after Malcolm X(965-975). </a:t>
            </a:r>
            <a:r>
              <a:rPr lang="en-GB" i="1" dirty="0" smtClean="0"/>
              <a:t>In Law, Culture, and Africana Studies (</a:t>
            </a:r>
            <a:r>
              <a:rPr lang="en-GB" dirty="0" smtClean="0"/>
              <a:t>pp. 7-28). Routledge</a:t>
            </a:r>
          </a:p>
          <a:p>
            <a:r>
              <a:rPr lang="en-GB" dirty="0" smtClean="0">
                <a:hlinkClick r:id="rId2"/>
              </a:rPr>
              <a:t>https://www.biography.com/political-figure/elijah-muhammad</a:t>
            </a:r>
            <a:endParaRPr lang="en-GB" dirty="0" smtClean="0"/>
          </a:p>
          <a:p>
            <a:r>
              <a:rPr lang="en-GB" dirty="0" smtClean="0"/>
              <a:t>Potorti, M.(2017). Eat to Live: Culinary Nationalism and Black Capitalism in Elijah Muhammad’s  Nation of Islam. </a:t>
            </a:r>
            <a:r>
              <a:rPr lang="en-GB" i="1" dirty="0" smtClean="0"/>
              <a:t>In New Perspectives on the Nation of Islam</a:t>
            </a:r>
            <a:r>
              <a:rPr lang="en-GB" dirty="0" smtClean="0"/>
              <a:t>(pp.68-94). Routledge</a:t>
            </a:r>
          </a:p>
          <a:p>
            <a:endParaRPr lang="en-GB" dirty="0"/>
          </a:p>
        </p:txBody>
      </p:sp>
      <p:sp>
        <p:nvSpPr>
          <p:cNvPr id="2" name="Title 1"/>
          <p:cNvSpPr>
            <a:spLocks noGrp="1"/>
          </p:cNvSpPr>
          <p:nvPr>
            <p:ph type="title"/>
          </p:nvPr>
        </p:nvSpPr>
        <p:spPr/>
        <p:txBody>
          <a:bodyPr>
            <a:normAutofit fontScale="90000"/>
          </a:bodyPr>
          <a:lstStyle/>
          <a:p>
            <a:pPr algn="ctr"/>
            <a:r>
              <a:rPr lang="en-GB" dirty="0" smtClean="0"/>
              <a:t>References</a:t>
            </a:r>
            <a:br>
              <a:rPr lang="en-GB" dirty="0" smtClean="0"/>
            </a:br>
            <a:endParaRPr lang="en-GB" dirty="0"/>
          </a:p>
        </p:txBody>
      </p:sp>
    </p:spTree>
    <p:extLst>
      <p:ext uri="{BB962C8B-B14F-4D97-AF65-F5344CB8AC3E}">
        <p14:creationId xmlns:p14="http://schemas.microsoft.com/office/powerpoint/2010/main" val="1489707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“the slavemaster is no longer hindering us, we’re hindering ourselves”</a:t>
            </a:r>
          </a:p>
          <a:p>
            <a:r>
              <a:rPr lang="en-GB" dirty="0" smtClean="0"/>
              <a:t>Thank You</a:t>
            </a:r>
          </a:p>
          <a:p>
            <a:r>
              <a:rPr lang="en-GB" dirty="0" smtClean="0"/>
              <a:t>Any questions?????</a:t>
            </a:r>
          </a:p>
          <a:p>
            <a:endParaRPr lang="en-GB" dirty="0"/>
          </a:p>
        </p:txBody>
      </p:sp>
      <p:sp>
        <p:nvSpPr>
          <p:cNvPr id="2" name="Title 1"/>
          <p:cNvSpPr>
            <a:spLocks noGrp="1"/>
          </p:cNvSpPr>
          <p:nvPr>
            <p:ph type="title"/>
          </p:nvPr>
        </p:nvSpPr>
        <p:spPr/>
        <p:txBody>
          <a:bodyPr>
            <a:normAutofit fontScale="90000"/>
          </a:bodyPr>
          <a:lstStyle/>
          <a:p>
            <a:r>
              <a:rPr lang="en-GB" dirty="0" smtClean="0"/>
              <a:t/>
            </a:r>
            <a:br>
              <a:rPr lang="en-GB" dirty="0" smtClean="0"/>
            </a:br>
            <a:endParaRPr lang="en-GB" dirty="0"/>
          </a:p>
        </p:txBody>
      </p:sp>
    </p:spTree>
    <p:extLst>
      <p:ext uri="{BB962C8B-B14F-4D97-AF65-F5344CB8AC3E}">
        <p14:creationId xmlns:p14="http://schemas.microsoft.com/office/powerpoint/2010/main" val="4637872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118</TotalTime>
  <Words>1064</Words>
  <Application>Microsoft Office PowerPoint</Application>
  <PresentationFormat>On-screen Show (4:3)</PresentationFormat>
  <Paragraphs>67</Paragraphs>
  <Slides>13</Slides>
  <Notes>10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Concourse</vt:lpstr>
      <vt:lpstr>The Biography Of Elijah Muhammad Name Institution Professor Date </vt:lpstr>
      <vt:lpstr>The Life Of Elijah Muhammad</vt:lpstr>
      <vt:lpstr>Elijah Muhammad's School Life</vt:lpstr>
      <vt:lpstr>Elijah Muhammad’s Family Life</vt:lpstr>
      <vt:lpstr>Elijah’s Journey To Islam</vt:lpstr>
      <vt:lpstr>Elijah’s Journey To Islam</vt:lpstr>
      <vt:lpstr>Elijah Muhammad’s Leadership</vt:lpstr>
      <vt:lpstr>Elijah Muhammad’s Leadership</vt:lpstr>
      <vt:lpstr>Elijah Muhammad's Imprisonment</vt:lpstr>
      <vt:lpstr>Elijah Muhammad’s Nation Of Islam</vt:lpstr>
      <vt:lpstr>Elijah Muhammad’s Nation Of Islam</vt:lpstr>
      <vt:lpstr>References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nanter</dc:creator>
  <cp:lastModifiedBy>Kamande</cp:lastModifiedBy>
  <cp:revision>98</cp:revision>
  <dcterms:created xsi:type="dcterms:W3CDTF">2020-06-19T09:41:28Z</dcterms:created>
  <dcterms:modified xsi:type="dcterms:W3CDTF">2020-06-19T12:09:34Z</dcterms:modified>
</cp:coreProperties>
</file>